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51430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983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941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0568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5011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690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815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090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8170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008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524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22FAA-C99C-4660-99AF-EF23D79A3BFD}" type="datetimeFigureOut">
              <a:rPr lang="es-ES" smtClean="0"/>
              <a:t>17/09/2017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99140-6EC3-4CD4-96D3-751B18E34FD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9480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nguino para colorear gracioso bilaketarekin bat datozen irudia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3609975" cy="394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783431" y="188640"/>
            <a:ext cx="3888432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b="1" dirty="0" smtClean="0"/>
              <a:t>PAKITO </a:t>
            </a:r>
            <a:r>
              <a:rPr lang="es-ES" b="1" dirty="0" err="1" smtClean="0"/>
              <a:t>PAKITO</a:t>
            </a:r>
            <a:r>
              <a:rPr lang="es-ES" b="1" dirty="0" smtClean="0"/>
              <a:t>, </a:t>
            </a:r>
          </a:p>
          <a:p>
            <a:pPr algn="ctr"/>
            <a:r>
              <a:rPr lang="es-ES" b="1" dirty="0" smtClean="0"/>
              <a:t>PAKITO LAGUNA</a:t>
            </a:r>
          </a:p>
          <a:p>
            <a:pPr algn="ctr"/>
            <a:r>
              <a:rPr lang="es-ES" b="1" dirty="0" smtClean="0"/>
              <a:t>MUSUAK EMATEKO </a:t>
            </a:r>
          </a:p>
          <a:p>
            <a:pPr algn="ctr"/>
            <a:r>
              <a:rPr lang="es-ES" b="1" dirty="0" smtClean="0"/>
              <a:t>ASTINDU SUDURRA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293543" y="1848182"/>
            <a:ext cx="2434104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ZURI BELTZ KOLORETAN</a:t>
            </a:r>
          </a:p>
          <a:p>
            <a:pPr algn="ctr"/>
            <a:r>
              <a:rPr lang="es-ES" dirty="0" smtClean="0"/>
              <a:t>EDERTO JANTZITA</a:t>
            </a:r>
          </a:p>
          <a:p>
            <a:pPr algn="ctr"/>
            <a:r>
              <a:rPr lang="es-ES" dirty="0" smtClean="0"/>
              <a:t>PAJARITA JARRITA</a:t>
            </a:r>
          </a:p>
          <a:p>
            <a:pPr algn="ctr"/>
            <a:r>
              <a:rPr lang="es-ES" dirty="0" smtClean="0"/>
              <a:t>DOTORE ETA APAINA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2339752" y="5325306"/>
            <a:ext cx="2776695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ARRAINAK JATEN DITU</a:t>
            </a:r>
          </a:p>
          <a:p>
            <a:pPr algn="ctr"/>
            <a:r>
              <a:rPr lang="es-ES" dirty="0" smtClean="0"/>
              <a:t>GOSALTZEKO GOIZEZ</a:t>
            </a:r>
          </a:p>
          <a:p>
            <a:pPr algn="ctr"/>
            <a:r>
              <a:rPr lang="es-ES" dirty="0" smtClean="0"/>
              <a:t>ITSASOTIK HARTUTA</a:t>
            </a:r>
          </a:p>
          <a:p>
            <a:pPr algn="ctr"/>
            <a:r>
              <a:rPr lang="es-ES" dirty="0" smtClean="0"/>
              <a:t>BERE ESKU BATEZ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987612" y="3560860"/>
            <a:ext cx="2988549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MOKOA TENTE ETA</a:t>
            </a:r>
          </a:p>
          <a:p>
            <a:pPr algn="ctr"/>
            <a:r>
              <a:rPr lang="es-ES" dirty="0" smtClean="0"/>
              <a:t>PRIMERAN EUTSITA</a:t>
            </a:r>
          </a:p>
          <a:p>
            <a:pPr algn="ctr"/>
            <a:r>
              <a:rPr lang="es-ES" dirty="0" smtClean="0"/>
              <a:t>AZKEN BOLADA HONETAN</a:t>
            </a:r>
          </a:p>
          <a:p>
            <a:pPr algn="ctr"/>
            <a:r>
              <a:rPr lang="es-ES" dirty="0" smtClean="0"/>
              <a:t>EZ DUGU IKUSITA</a:t>
            </a:r>
          </a:p>
        </p:txBody>
      </p:sp>
      <p:pic>
        <p:nvPicPr>
          <p:cNvPr id="1028" name="Picture 4" descr="DIBUJO PAJARITA bilaketarekin bat datozen irudiak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17"/>
          <a:stretch/>
        </p:blipFill>
        <p:spPr bwMode="auto">
          <a:xfrm rot="1679121">
            <a:off x="7033247" y="2011545"/>
            <a:ext cx="1309084" cy="873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pinguino para colorear gracioso bilaketarekin bat datozen irudiak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94" t="7034" b="70630"/>
          <a:stretch/>
        </p:blipFill>
        <p:spPr bwMode="auto">
          <a:xfrm rot="18508746">
            <a:off x="3945705" y="3720632"/>
            <a:ext cx="1328670" cy="880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DIBUJO PEZES bilaketarekin bat datozen irudia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91916" flipH="1">
            <a:off x="5436554" y="5636125"/>
            <a:ext cx="1089392" cy="72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DIBUJO PEZES bilaketarekin bat datozen irudia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91916" flipH="1">
            <a:off x="6559610" y="5371730"/>
            <a:ext cx="1089392" cy="72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DIBUJO PEZES bilaketarekin bat datozen irudia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91916" flipH="1">
            <a:off x="7796577" y="5816283"/>
            <a:ext cx="1089392" cy="72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81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PINGUINO CORRIENDO bilaketarekin bat datozen irudiak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755" y="2132856"/>
            <a:ext cx="1944216" cy="145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5936930" y="1340768"/>
            <a:ext cx="2776695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SALTOKA ETA MALTOKA</a:t>
            </a:r>
          </a:p>
          <a:p>
            <a:pPr algn="ctr"/>
            <a:r>
              <a:rPr lang="es-ES" dirty="0" smtClean="0"/>
              <a:t>IBILTZEN DA OINEZ</a:t>
            </a:r>
          </a:p>
          <a:p>
            <a:pPr algn="ctr"/>
            <a:r>
              <a:rPr lang="es-ES" dirty="0" smtClean="0"/>
              <a:t>AURRERA ZEIN ATZERA</a:t>
            </a:r>
          </a:p>
          <a:p>
            <a:pPr algn="ctr"/>
            <a:r>
              <a:rPr lang="es-ES" dirty="0" smtClean="0"/>
              <a:t>KORRIKA EGINEZ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3443120" y="4581128"/>
            <a:ext cx="2776695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BATZUETAN ZUZEN ETA</a:t>
            </a:r>
          </a:p>
          <a:p>
            <a:pPr algn="ctr"/>
            <a:r>
              <a:rPr lang="es-ES" dirty="0" smtClean="0"/>
              <a:t>MANTENDUTA ARTEZ;</a:t>
            </a:r>
          </a:p>
          <a:p>
            <a:pPr algn="ctr"/>
            <a:r>
              <a:rPr lang="es-ES" dirty="0" smtClean="0"/>
              <a:t>BESTETAN IRRISTATZEN</a:t>
            </a:r>
          </a:p>
          <a:p>
            <a:pPr algn="ctr"/>
            <a:r>
              <a:rPr lang="es-ES" dirty="0" smtClean="0"/>
              <a:t>LURRETIK AHUPEZ</a:t>
            </a:r>
          </a:p>
        </p:txBody>
      </p:sp>
      <p:pic>
        <p:nvPicPr>
          <p:cNvPr id="2050" name="Picture 2" descr="Erlazionatutako irudia"/>
          <p:cNvPicPr>
            <a:picLocks noChangeAspect="1" noChangeArrowheads="1"/>
          </p:cNvPicPr>
          <p:nvPr/>
        </p:nvPicPr>
        <p:blipFill rotWithShape="1"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24" t="46950" r="16273" b="7376"/>
          <a:stretch/>
        </p:blipFill>
        <p:spPr bwMode="auto">
          <a:xfrm>
            <a:off x="6762952" y="4374532"/>
            <a:ext cx="1844362" cy="164747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pinguino para colorear gracioso bilaketarekin bat datozen irudia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42748"/>
            <a:ext cx="3609975" cy="394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789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61</Words>
  <Application>Microsoft Office PowerPoint</Application>
  <PresentationFormat>Presentación en pantalla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</cp:revision>
  <dcterms:created xsi:type="dcterms:W3CDTF">2017-09-17T15:24:07Z</dcterms:created>
  <dcterms:modified xsi:type="dcterms:W3CDTF">2017-09-17T15:50:01Z</dcterms:modified>
</cp:coreProperties>
</file>